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Lat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87a030f0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87a030f0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87a030f0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87a030f0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in 5 students don’t see positive LGBTQ+ representation in their curriculum; nearly 9 in 10 experience verbal harassment; and almost a third miss school because they feel unsafe.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87a030f0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87a030f0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8b6654aa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8b6654aa3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11700" y="3358200"/>
            <a:ext cx="8520600" cy="8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83" b="1">
                <a:solidFill>
                  <a:srgbClr val="FFFFFF"/>
                </a:solidFill>
              </a:rPr>
              <a:t>Friday, April 23, 2021</a:t>
            </a:r>
            <a:endParaRPr sz="3883" b="1">
              <a:solidFill>
                <a:srgbClr val="FFFFFF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6613" y="744575"/>
            <a:ext cx="4990775" cy="261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4D79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What is Day of Silence?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6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5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Created in 1996 and hosted each April, Day of Silence is observed with a daylong vow of silence symbolizing the silencing effect of anti-LGBTQ+ bullying and harassment. </a:t>
            </a:r>
            <a:endParaRPr sz="215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15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This year’s Day of Silence takes place on </a:t>
            </a:r>
            <a:r>
              <a:rPr lang="en" sz="215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Friday, April 23rd</a:t>
            </a:r>
            <a:r>
              <a:rPr lang="en" sz="215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and students from all 50 states and many different countries will participate.</a:t>
            </a:r>
            <a:endParaRPr sz="2600">
              <a:solidFill>
                <a:srgbClr val="FFFFFF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3200" y="3094013"/>
            <a:ext cx="3657600" cy="195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7BA0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3275" y="-33100"/>
            <a:ext cx="4403920" cy="238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2" y="-33112"/>
            <a:ext cx="3343275" cy="401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59125" y="1654050"/>
            <a:ext cx="3684875" cy="356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2349327"/>
            <a:ext cx="5746750" cy="27941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7705200" y="1293000"/>
            <a:ext cx="14274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7693775" y="-35350"/>
            <a:ext cx="1492200" cy="168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7568323" y="0"/>
            <a:ext cx="1575666" cy="1689282"/>
          </a:xfrm>
          <a:prstGeom prst="irregularSeal1">
            <a:avLst/>
          </a:prstGeom>
          <a:solidFill>
            <a:srgbClr val="A64D7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7747200" y="563075"/>
            <a:ext cx="1492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 Us By...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2874" y="36600"/>
            <a:ext cx="6998252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On-screen Show (16:9)</PresentationFormat>
  <Paragraphs>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Lato</vt:lpstr>
      <vt:lpstr>Simple Light</vt:lpstr>
      <vt:lpstr>PowerPoint Presentation</vt:lpstr>
      <vt:lpstr>What is Day of Silence?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Fischer, Cindy [EC]</dc:creator>
  <cp:lastModifiedBy>Fischer, Cindy [EC]</cp:lastModifiedBy>
  <cp:revision>1</cp:revision>
  <dcterms:modified xsi:type="dcterms:W3CDTF">2021-03-29T21:49:03Z</dcterms:modified>
</cp:coreProperties>
</file>